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6" r:id="rId2"/>
    <p:sldId id="2097" r:id="rId3"/>
    <p:sldId id="2099" r:id="rId4"/>
    <p:sldId id="2100" r:id="rId5"/>
    <p:sldId id="210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Ye Strong In the Lord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6:10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Daniel Webster Whittle, 1840-1901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32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un,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kidona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4103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in)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ding)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dong,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706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avangliatna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sim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kiang ding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834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-hat  un,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galsim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365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184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192. Topa Sungah  Thahat Un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5</cp:revision>
  <dcterms:created xsi:type="dcterms:W3CDTF">2018-12-14T14:08:08Z</dcterms:created>
  <dcterms:modified xsi:type="dcterms:W3CDTF">2018-12-15T10:23:20Z</dcterms:modified>
</cp:coreProperties>
</file>